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AuraSpark Technologies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Co‑Founder Pitch Overview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Mission &amp; 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Build high‑reliability autonomous intelligence for people, industries, and the planet.</a:t>
            </a:r>
          </a:p>
          <a:p>
            <a:pPr/>
            <a:r>
              <a:t>Focus on agriculture autonomy and healthcare AI as first high‑impact deployments.</a:t>
            </a:r>
          </a:p>
          <a:p>
            <a:pPr/>
            <a:r>
              <a:t>Design autonomy that is transparent, auditable, and regulator‑aligned.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 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Agriculture: labor shortages, unpredictable climate, and resource pressure.</a:t>
            </a:r>
          </a:p>
          <a:p>
            <a:pPr/>
            <a:r>
              <a:t>Healthcare: clinician burnout, documentation burden, and growing patient demand.</a:t>
            </a:r>
          </a:p>
          <a:p>
            <a:pPr/>
            <a:r>
              <a:t>Existing tools are fragmented and rarely built for safety‑critical autonomy.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Product &amp; Technology Snapshot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Unified autonomy and sensing stack for regulated environments.</a:t>
            </a:r>
          </a:p>
          <a:p>
            <a:pPr/>
            <a:r>
              <a:t>Multi‑modal sensing, perception, planning, and explainable AI.</a:t>
            </a:r>
          </a:p>
          <a:p>
            <a:pPr/>
            <a:r>
              <a:t>Audit layer supporting safety cases and compliance.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Co‑Founder Roles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Founding Autonomy &amp; Robotics Lead.</a:t>
            </a:r>
          </a:p>
          <a:p>
            <a:pPr/>
            <a:r>
              <a:t>Founding Healthcare AI Lead.</a:t>
            </a:r>
          </a:p>
          <a:p>
            <a:pPr/>
            <a:r>
              <a:t>Founding Agriculture Systems Lead.</a:t>
            </a:r>
          </a:p>
          <a:p>
            <a:pPr/>
            <a:r>
              <a:t>Founding Safety &amp; Regulatory Engineering Lead.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We Look For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Deep expertise in autonomy, AI, agriculture, healthcare, or safety‑critical systems.</a:t>
            </a:r>
          </a:p>
          <a:p>
            <a:pPr/>
            <a:r>
              <a:t>Ability to architect and ship production systems, not just prototypes.</a:t>
            </a:r>
          </a:p>
          <a:p>
            <a:pPr/>
            <a:r>
              <a:t>Long‑term mission alignment and comfort with early‑stage risk.</a:t>
            </a:r>
          </a:p>
          <a:p>
            <a:pPr/>
            <a:r>
              <a:t>Willingness to work directly with regulators and partners.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Equity &amp;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Meaningful ownership for co‑founders based on contribution and role.</a:t>
            </a:r>
          </a:p>
          <a:p>
            <a:pPr/>
            <a:r>
              <a:t>Standard vesting structures, with room for performance‑based adjustments.</a:t>
            </a:r>
          </a:p>
          <a:p>
            <a:pPr/>
            <a:r>
              <a:t>Blend of venture capital, non‑dilutive grants, and strategic partnerships.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 b="1"/>
            </a:pPr>
            <a:r>
              <a:t>Interested in shaping AuraSpark as a co‑founder?</a:t>
            </a:r>
          </a:p>
          <a:p>
            <a:pPr/>
            <a:r>
              <a:t>Read the detailed Co‑Founder Prospectus.</a:t>
            </a:r>
          </a:p>
          <a:p>
            <a:pPr/>
            <a:r>
              <a:t>Share background, interests, and ideal contribution areas.</a:t>
            </a:r>
          </a:p>
          <a:p>
            <a:pPr/>
            <a:r>
              <a:t>Schedule deep‑dive conversations on technology and roles.</a:t>
            </a:r>
          </a:p>
          <a:p>
            <a:pPr/>
            <a:r>
              <a:t>Align on responsibilities, ownership, and early roadmap.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